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21" Type="http://schemas.openxmlformats.org/officeDocument/2006/relationships/font" Target="fonts/MontserratMedium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20" Type="http://schemas.openxmlformats.org/officeDocument/2006/relationships/font" Target="fonts/Montserrat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-italic.fntdata"/><Relationship Id="rId22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5428056c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5428056c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5428056c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5428056c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5428056c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5428056c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5e93eab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5e93eab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5428056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5428056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5428056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5428056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5428056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5428056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5e93eab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5e93eab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5428056c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5428056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5428056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5428056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VPC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690375" y="445025"/>
            <a:ext cx="5735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604475" y="11887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Host Multi-tier web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Launched in a publicly accessible subnet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pplication servers and databases should be launched in private subnets.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Prevent application servers and databases from being accessed directly from the internet.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type="title"/>
          </p:nvPr>
        </p:nvSpPr>
        <p:spPr>
          <a:xfrm>
            <a:off x="785825" y="425925"/>
            <a:ext cx="57357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22" name="Google Shape;222;p46"/>
          <p:cNvSpPr txBox="1"/>
          <p:nvPr>
            <p:ph idx="1" type="body"/>
          </p:nvPr>
        </p:nvSpPr>
        <p:spPr>
          <a:xfrm>
            <a:off x="835925" y="1105400"/>
            <a:ext cx="5635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onnect cloud applications to data centre.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Important for every organisation.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 servers and databases is encrypted.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Take advantage of Amazon EC2's elasticity and Auto Scaling features.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/>
          <p:nvPr>
            <p:ph type="title"/>
          </p:nvPr>
        </p:nvSpPr>
        <p:spPr>
          <a:xfrm>
            <a:off x="690375" y="368700"/>
            <a:ext cx="57357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28" name="Google Shape;228;p47"/>
          <p:cNvSpPr txBox="1"/>
          <p:nvPr>
            <p:ph idx="1" type="body"/>
          </p:nvPr>
        </p:nvSpPr>
        <p:spPr>
          <a:xfrm>
            <a:off x="690375" y="1093350"/>
            <a:ext cx="6221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Backup and retrieve our data, after a calamity.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Disaster recovery site at a fraction of the expense.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backup vital data from data centre.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centre and shut down the Amazon EC2 instances we no longer require.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87800" y="445025"/>
            <a:ext cx="5735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46250" y="1226550"/>
            <a:ext cx="34347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VPC.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VPC.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cases of VPC.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91025" y="368525"/>
            <a:ext cx="5735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VPC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464450" y="10518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deploy AWS resources in a logically isolated virtual network.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Over our virtual networking environment.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 address range selection.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Subnet 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Route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Network gateway configuration.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Construct a public-facing subnet.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 rotWithShape="1">
          <a:blip r:embed="rId3">
            <a:alphaModFix/>
          </a:blip>
          <a:srcRect b="11561" l="16939" r="17249" t="12329"/>
          <a:stretch/>
        </p:blipFill>
        <p:spPr>
          <a:xfrm>
            <a:off x="6459525" y="1888650"/>
            <a:ext cx="1765987" cy="204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833725" y="445025"/>
            <a:ext cx="57357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VPC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666025" y="1148700"/>
            <a:ext cx="6071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atabases or application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Private-facing subnet is not accessible from the internet.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Limit access to Amazon EC2 instances in each subnet.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 groups and network access control lists.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690375" y="445025"/>
            <a:ext cx="57357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VPC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690375" y="1188775"/>
            <a:ext cx="5015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Network connections: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Filter inbound and outbound traffic.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 data in Amazon S3 and restrict access.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Monitoring services that assist our screen and secure traffic.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566325" y="445025"/>
            <a:ext cx="5735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VPC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671325" y="11887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Setting up: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Spend less time,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Setting up.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Validating Amazon VPCs.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Developing the applications that run in our VPCs.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747650" y="445025"/>
            <a:ext cx="5735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VPC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747650" y="1246025"/>
            <a:ext cx="5544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 builds,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Subnets.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 ranges.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Route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 groups.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After configuring it with Reachability Analyzer.</a:t>
            </a:r>
            <a:endParaRPr b="1" i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719025" y="445025"/>
            <a:ext cx="57357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VPC</a:t>
            </a:r>
            <a:endParaRPr/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680850" y="1246025"/>
            <a:ext cx="6713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Customize the virtual network: 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Choose our IP address range.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Construct subnets.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Configure route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Internet connectivity to adjust the network settings.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meet our specific business requirements.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671300" y="445025"/>
            <a:ext cx="57357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728575" y="1160150"/>
            <a:ext cx="6437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basic, public-facing website.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Additional layers of privacy and protection.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setting up security group rules.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 the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web server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to react to inbound HTTP and SSL requests.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E692C833-3154-4C4F-A890-756775FA9A5A}"/>
</file>

<file path=customXml/itemProps2.xml><?xml version="1.0" encoding="utf-8"?>
<ds:datastoreItem xmlns:ds="http://schemas.openxmlformats.org/officeDocument/2006/customXml" ds:itemID="{351456EC-75D5-4771-B131-425FAF7699DD}"/>
</file>

<file path=customXml/itemProps3.xml><?xml version="1.0" encoding="utf-8"?>
<ds:datastoreItem xmlns:ds="http://schemas.openxmlformats.org/officeDocument/2006/customXml" ds:itemID="{FDF9AEE0-D203-40BB-8726-64897914A0B7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